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16" r:id="rId1"/>
  </p:sldMasterIdLst>
  <p:notesMasterIdLst>
    <p:notesMasterId r:id="rId5"/>
  </p:notesMasterIdLst>
  <p:sldIdLst>
    <p:sldId id="279" r:id="rId2"/>
    <p:sldId id="280" r:id="rId3"/>
    <p:sldId id="281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04901-1359-478B-BCAF-6B420DC6D68B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8C6DC-0C0C-4968-B4DD-B6B3DD97CD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480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1A950-CEE9-41F8-ADE7-82060D15FD39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9567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1F47-F620-4D75-92E6-225D33926903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7813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6E35E-9BE6-4BC3-BDBD-0989AF8C697C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384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49B-373C-474A-A84D-8FAD53AB95D3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5168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477B5-E236-4CCA-AF38-72B2096A98C4}" type="datetime1">
              <a:rPr lang="tr-TR" smtClean="0"/>
              <a:t>24.11.2020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2771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CE5E-EA90-4619-90D6-C0A336E39ADA}" type="datetime1">
              <a:rPr lang="tr-TR" smtClean="0"/>
              <a:t>24.11.2020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8422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3999-92A9-4C19-9BB8-A832A3A1CBEE}" type="datetime1">
              <a:rPr lang="tr-TR" smtClean="0"/>
              <a:t>24.11.2020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339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2236D-8BCB-4A9E-97F8-E90093EBCD7C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8221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BB49-9DD9-4782-825E-6468B0D3FBEB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7455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2C949-EFA7-4D62-B352-86AE077A4051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2286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5B209-8F3C-4D7E-A46C-C6295162B189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8952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97008-BCB9-4B2F-8AA6-3203D09CD5C5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809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  <p:sldLayoutId id="2147484418" r:id="rId2"/>
    <p:sldLayoutId id="2147484419" r:id="rId3"/>
    <p:sldLayoutId id="2147484420" r:id="rId4"/>
    <p:sldLayoutId id="2147484421" r:id="rId5"/>
    <p:sldLayoutId id="2147484422" r:id="rId6"/>
    <p:sldLayoutId id="2147484423" r:id="rId7"/>
    <p:sldLayoutId id="2147484424" r:id="rId8"/>
    <p:sldLayoutId id="2147484425" r:id="rId9"/>
    <p:sldLayoutId id="2147484426" r:id="rId10"/>
    <p:sldLayoutId id="214748442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A79B99-B6FC-4308-B90F-D5357482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92B62F8-7B0C-4C29-8001-D8495B542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404664"/>
            <a:ext cx="7543801" cy="546443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tr-TR" sz="25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İSTATİSTİKSEL YÖNTEMLER VE UYGULAMALARI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YÜKSEK LİSANS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DOÇ. DR. ESEN ERSOY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EYLÜL, 2020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12.hafta</a:t>
            </a:r>
            <a:endParaRPr lang="tr-TR" sz="250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F3E3F03-DDD7-40DC-8E66-1202B432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1</a:t>
            </a:fld>
            <a:endParaRPr lang="tr-TR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F7E9C49-C14F-4B10-8A1C-26B50E988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04664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0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9623E7-280A-4371-B1B6-5E516A52A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40F5024F-6484-48C8-992B-EB7E59DA52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8628447"/>
              </p:ext>
            </p:extLst>
          </p:nvPr>
        </p:nvGraphicFramePr>
        <p:xfrm>
          <a:off x="827584" y="2204864"/>
          <a:ext cx="6844803" cy="2592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44803">
                  <a:extLst>
                    <a:ext uri="{9D8B030D-6E8A-4147-A177-3AD203B41FA5}">
                      <a16:colId xmlns:a16="http://schemas.microsoft.com/office/drawing/2014/main" val="2154377389"/>
                    </a:ext>
                  </a:extLst>
                </a:gridCol>
              </a:tblGrid>
              <a:tr h="2592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4000" dirty="0">
                          <a:effectLst/>
                        </a:rPr>
                        <a:t>Verilerin SPSS bilgisayar programında temel analizleri ve yorumlamaları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3243247"/>
                  </a:ext>
                </a:extLst>
              </a:tr>
            </a:tbl>
          </a:graphicData>
        </a:graphic>
      </p:graphicFrame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606B748-1698-4490-BBBF-ABDAA7C8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5983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F16389-AAA9-4FDE-B253-6EBCE5AD4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0FA2E5E-DE5F-400F-9D04-FBDFEC284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SINIF İÇİ ÇALIŞMALAR</a:t>
            </a:r>
          </a:p>
          <a:p>
            <a:r>
              <a:rPr lang="tr-TR"/>
              <a:t>SPSS UYGULAMALARI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8B90389-4F0A-472B-9D57-359D0D249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919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</TotalTime>
  <Words>34</Words>
  <Application>Microsoft Office PowerPoint</Application>
  <PresentationFormat>Ekran Gösterisi (4:3)</PresentationFormat>
  <Paragraphs>17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İSTATİSTİK NEDİR?</dc:title>
  <dc:creator>Semanur</dc:creator>
  <cp:lastModifiedBy>CASPER</cp:lastModifiedBy>
  <cp:revision>81</cp:revision>
  <dcterms:created xsi:type="dcterms:W3CDTF">2018-10-07T17:20:59Z</dcterms:created>
  <dcterms:modified xsi:type="dcterms:W3CDTF">2020-11-24T11:17:26Z</dcterms:modified>
</cp:coreProperties>
</file>